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1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47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195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15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03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25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26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002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083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63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26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43B6E-FBC9-4A0E-95E9-2E1C3B6A2A1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38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jpeg"/><Relationship Id="rId2" Type="http://schemas.openxmlformats.org/officeDocument/2006/relationships/image" Target="../media/image3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jpeg"/><Relationship Id="rId5" Type="http://schemas.openxmlformats.org/officeDocument/2006/relationships/image" Target="../media/image6.pn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.jpeg"/><Relationship Id="rId7" Type="http://schemas.openxmlformats.org/officeDocument/2006/relationships/image" Target="../media/image2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altLang="ko-KR" dirty="0" smtClean="0"/>
              <a:t>12</a:t>
            </a:r>
            <a:r>
              <a:rPr lang="ko-KR" altLang="en-US" smtClean="0"/>
              <a:t>월 </a:t>
            </a:r>
            <a:r>
              <a:rPr lang="ko-KR" altLang="en-US" dirty="0" err="1" smtClean="0"/>
              <a:t>펫</a:t>
            </a:r>
            <a:r>
              <a:rPr lang="ko-KR" altLang="en-US" dirty="0" smtClean="0"/>
              <a:t> 배너 </a:t>
            </a:r>
            <a:r>
              <a:rPr lang="ko-KR" altLang="en-US" dirty="0" err="1" smtClean="0"/>
              <a:t>컨셉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885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04247" y="1346226"/>
            <a:ext cx="8190922" cy="4756615"/>
            <a:chOff x="1804247" y="1346226"/>
            <a:chExt cx="8190922" cy="4756615"/>
          </a:xfrm>
        </p:grpSpPr>
        <p:pic>
          <p:nvPicPr>
            <p:cNvPr id="2052" name="Picture 4" descr="í¬ë¦¬ì¤ë§ì¤ ë¬´ë¬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39"/>
            <a:stretch/>
          </p:blipFill>
          <p:spPr bwMode="auto">
            <a:xfrm>
              <a:off x="1804247" y="1351319"/>
              <a:ext cx="6658823" cy="4750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í¬ë¦¬ì¤ë§ì¤ ë¬´ë¬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39"/>
            <a:stretch/>
          </p:blipFill>
          <p:spPr bwMode="auto">
            <a:xfrm>
              <a:off x="3336346" y="1351319"/>
              <a:ext cx="6658823" cy="4750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/>
            <p:cNvSpPr/>
            <p:nvPr/>
          </p:nvSpPr>
          <p:spPr>
            <a:xfrm>
              <a:off x="2697814" y="2038072"/>
              <a:ext cx="4515785" cy="29243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64" t="4927" r="10400" b="11369"/>
            <a:stretch/>
          </p:blipFill>
          <p:spPr>
            <a:xfrm>
              <a:off x="7287882" y="1346226"/>
              <a:ext cx="2466530" cy="4744133"/>
            </a:xfrm>
            <a:prstGeom prst="rect">
              <a:avLst/>
            </a:prstGeom>
          </p:spPr>
        </p:pic>
        <p:sp>
          <p:nvSpPr>
            <p:cNvPr id="23" name="자유형 22"/>
            <p:cNvSpPr/>
            <p:nvPr/>
          </p:nvSpPr>
          <p:spPr>
            <a:xfrm>
              <a:off x="2695575" y="2038350"/>
              <a:ext cx="3686175" cy="2895600"/>
            </a:xfrm>
            <a:custGeom>
              <a:avLst/>
              <a:gdLst>
                <a:gd name="connsiteX0" fmla="*/ 3686175 w 3686175"/>
                <a:gd name="connsiteY0" fmla="*/ 2895600 h 2895600"/>
                <a:gd name="connsiteX1" fmla="*/ 3162300 w 3686175"/>
                <a:gd name="connsiteY1" fmla="*/ 1171575 h 2895600"/>
                <a:gd name="connsiteX2" fmla="*/ 1885950 w 3686175"/>
                <a:gd name="connsiteY2" fmla="*/ 0 h 2895600"/>
                <a:gd name="connsiteX3" fmla="*/ 0 w 3686175"/>
                <a:gd name="connsiteY3" fmla="*/ 9525 h 2895600"/>
                <a:gd name="connsiteX4" fmla="*/ 9525 w 3686175"/>
                <a:gd name="connsiteY4" fmla="*/ 2886075 h 2895600"/>
                <a:gd name="connsiteX5" fmla="*/ 3686175 w 3686175"/>
                <a:gd name="connsiteY5" fmla="*/ 2895600 h 289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175" h="2895600">
                  <a:moveTo>
                    <a:pt x="3686175" y="2895600"/>
                  </a:moveTo>
                  <a:lnTo>
                    <a:pt x="3162300" y="1171575"/>
                  </a:lnTo>
                  <a:lnTo>
                    <a:pt x="1885950" y="0"/>
                  </a:lnTo>
                  <a:lnTo>
                    <a:pt x="0" y="9525"/>
                  </a:lnTo>
                  <a:lnTo>
                    <a:pt x="9525" y="2886075"/>
                  </a:lnTo>
                  <a:lnTo>
                    <a:pt x="3686175" y="2895600"/>
                  </a:lnTo>
                  <a:close/>
                </a:path>
              </a:pathLst>
            </a:custGeom>
            <a:ln>
              <a:solidFill>
                <a:srgbClr val="00206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3639676" y="2320895"/>
              <a:ext cx="1552019" cy="2544823"/>
              <a:chOff x="-2072579" y="-4587743"/>
              <a:chExt cx="7131486" cy="11693394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718" t="12500" r="22594" b="7917"/>
              <a:stretch/>
            </p:blipFill>
            <p:spPr>
              <a:xfrm>
                <a:off x="856344" y="-4587743"/>
                <a:ext cx="2543175" cy="5457827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78" t="16521" r="21650" b="7647"/>
              <a:stretch/>
            </p:blipFill>
            <p:spPr>
              <a:xfrm>
                <a:off x="2477630" y="-1974214"/>
                <a:ext cx="2581277" cy="5200651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21" t="15417" r="20230" b="2777"/>
              <a:stretch/>
            </p:blipFill>
            <p:spPr>
              <a:xfrm>
                <a:off x="2415529" y="1495425"/>
                <a:ext cx="2638425" cy="561022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79" r="16585" b="22222"/>
              <a:stretch/>
            </p:blipFill>
            <p:spPr>
              <a:xfrm>
                <a:off x="-2072579" y="-2018128"/>
                <a:ext cx="2905126" cy="5334001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43" t="20660" r="15743"/>
              <a:stretch/>
            </p:blipFill>
            <p:spPr>
              <a:xfrm>
                <a:off x="-233422" y="469499"/>
                <a:ext cx="2652582" cy="5441092"/>
              </a:xfrm>
              <a:prstGeom prst="rect">
                <a:avLst/>
              </a:prstGeom>
            </p:spPr>
          </p:pic>
        </p:grpSp>
        <p:pic>
          <p:nvPicPr>
            <p:cNvPr id="1026" name="Picture 2" descr="ì°í ì°ë§¤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750" b="91500" l="692" r="100000">
                          <a14:foregroundMark x1="6538" y1="63417" x2="5769" y2="76417"/>
                          <a14:foregroundMark x1="4077" y1="66333" x2="7077" y2="80500"/>
                          <a14:foregroundMark x1="4308" y1="65500" x2="12692" y2="59833"/>
                          <a14:foregroundMark x1="5077" y1="78833" x2="10615" y2="81167"/>
                          <a14:foregroundMark x1="14692" y1="57000" x2="4077" y2="64250"/>
                          <a14:backgroundMark x1="31077" y1="71083" x2="63462" y2="86250"/>
                          <a14:backgroundMark x1="74308" y1="64750" x2="70923" y2="76250"/>
                          <a14:backgroundMark x1="83385" y1="64250" x2="90769" y2="74250"/>
                          <a14:backgroundMark x1="9462" y1="49667" x2="3615" y2="55083"/>
                          <a14:backgroundMark x1="9462" y1="53833" x2="3923" y2="59500"/>
                          <a14:backgroundMark x1="1154" y1="60417" x2="1692" y2="82750"/>
                          <a14:backgroundMark x1="17154" y1="52083" x2="11769" y2="49333"/>
                          <a14:backgroundMark x1="22000" y1="52500" x2="17923" y2="47000"/>
                          <a14:backgroundMark x1="30308" y1="59833" x2="34385" y2="61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92" b="7437"/>
            <a:stretch/>
          </p:blipFill>
          <p:spPr bwMode="auto">
            <a:xfrm>
              <a:off x="2757330" y="2209042"/>
              <a:ext cx="1521140" cy="1139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í¬ë¦¬ì¤ë§ì¤ í¸ë¦¬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86" t="9805" r="29826" b="55630"/>
            <a:stretch/>
          </p:blipFill>
          <p:spPr bwMode="auto">
            <a:xfrm>
              <a:off x="4970359" y="2038350"/>
              <a:ext cx="1229577" cy="1344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í¬ë¦¬ì¤ë§ì¤ í¸ë¦¬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86" r="29826" b="55630"/>
            <a:stretch/>
          </p:blipFill>
          <p:spPr bwMode="auto">
            <a:xfrm>
              <a:off x="5334261" y="3103188"/>
              <a:ext cx="1229577" cy="1726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í¬ë¦¬ì¤ë§ì¤ í¸ë¦¬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86" r="29826" b="55630"/>
            <a:stretch/>
          </p:blipFill>
          <p:spPr bwMode="auto">
            <a:xfrm>
              <a:off x="2655784" y="2961805"/>
              <a:ext cx="1229577" cy="1726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2692947" y="2028738"/>
              <a:ext cx="4520653" cy="2921087"/>
            </a:xfrm>
            <a:prstGeom prst="rect">
              <a:avLst/>
            </a:prstGeom>
            <a:noFill/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4067449" y="2028738"/>
              <a:ext cx="0" cy="2921087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stCxn id="13" idx="3"/>
              <a:endCxn id="13" idx="1"/>
            </p:cNvCxnSpPr>
            <p:nvPr/>
          </p:nvCxnSpPr>
          <p:spPr>
            <a:xfrm flipH="1">
              <a:off x="2692947" y="3489282"/>
              <a:ext cx="4520653" cy="0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5715274" y="2012863"/>
              <a:ext cx="0" cy="2921087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포인트가 5개인 별 27"/>
            <p:cNvSpPr/>
            <p:nvPr/>
          </p:nvSpPr>
          <p:spPr>
            <a:xfrm>
              <a:off x="6353175" y="3579583"/>
              <a:ext cx="378056" cy="378056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포인트가 5개인 별 34"/>
            <p:cNvSpPr/>
            <p:nvPr/>
          </p:nvSpPr>
          <p:spPr>
            <a:xfrm>
              <a:off x="6753225" y="2998558"/>
              <a:ext cx="378056" cy="378056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포인트가 5개인 별 35"/>
            <p:cNvSpPr/>
            <p:nvPr/>
          </p:nvSpPr>
          <p:spPr>
            <a:xfrm>
              <a:off x="5953125" y="2265133"/>
              <a:ext cx="378056" cy="378056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달 31"/>
            <p:cNvSpPr/>
            <p:nvPr/>
          </p:nvSpPr>
          <p:spPr>
            <a:xfrm>
              <a:off x="6305550" y="2252664"/>
              <a:ext cx="457200" cy="914400"/>
            </a:xfrm>
            <a:prstGeom prst="moo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6286853" y="3100846"/>
              <a:ext cx="320492" cy="320492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4991453" y="2167396"/>
              <a:ext cx="320492" cy="320492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5762978" y="3615196"/>
              <a:ext cx="320492" cy="320492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5229578" y="2786521"/>
              <a:ext cx="320492" cy="320492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4048478" y="3786646"/>
              <a:ext cx="320492" cy="320492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3286478" y="3872371"/>
              <a:ext cx="320492" cy="320492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2848328" y="4110496"/>
              <a:ext cx="320492" cy="320492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3181703" y="3148471"/>
              <a:ext cx="320492" cy="320492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4829528" y="4339096"/>
              <a:ext cx="320492" cy="320492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6620228" y="4148596"/>
              <a:ext cx="320492" cy="320492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6172553" y="2319796"/>
              <a:ext cx="320492" cy="320492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809187" y="5872009"/>
              <a:ext cx="5131533" cy="2308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12</a:t>
              </a:r>
              <a:r>
                <a:rPr lang="ko-KR" altLang="en-US" sz="900" smtClean="0">
                  <a:solidFill>
                    <a:schemeClr val="bg1"/>
                  </a:solidFill>
                </a:rPr>
                <a:t>월 </a:t>
              </a:r>
              <a:r>
                <a:rPr lang="en-US" altLang="ko-KR" sz="900" dirty="0">
                  <a:solidFill>
                    <a:schemeClr val="bg1"/>
                  </a:solidFill>
                </a:rPr>
                <a:t>6</a:t>
              </a:r>
              <a:r>
                <a:rPr lang="ko-KR" altLang="en-US" sz="900" smtClean="0">
                  <a:solidFill>
                    <a:schemeClr val="bg1"/>
                  </a:solidFill>
                </a:rPr>
                <a:t>일 </a:t>
              </a:r>
              <a:r>
                <a:rPr lang="ko-KR" altLang="en-US" sz="900" dirty="0">
                  <a:solidFill>
                    <a:schemeClr val="bg1"/>
                  </a:solidFill>
                </a:rPr>
                <a:t>점검 </a:t>
              </a:r>
              <a:r>
                <a:rPr lang="ko-KR" altLang="en-US" sz="900">
                  <a:solidFill>
                    <a:schemeClr val="bg1"/>
                  </a:solidFill>
                </a:rPr>
                <a:t>후부터 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2018</a:t>
              </a:r>
              <a:r>
                <a:rPr lang="ko-KR" altLang="en-US" sz="900" smtClean="0">
                  <a:solidFill>
                    <a:schemeClr val="bg1"/>
                  </a:solidFill>
                </a:rPr>
                <a:t>년 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1</a:t>
              </a:r>
              <a:r>
                <a:rPr lang="ko-KR" altLang="en-US" sz="900" smtClean="0">
                  <a:solidFill>
                    <a:schemeClr val="bg1"/>
                  </a:solidFill>
                </a:rPr>
                <a:t>월 </a:t>
              </a:r>
              <a:r>
                <a:rPr lang="en-US" altLang="ko-KR" sz="900" dirty="0">
                  <a:solidFill>
                    <a:schemeClr val="bg1"/>
                  </a:solidFill>
                </a:rPr>
                <a:t>4</a:t>
              </a:r>
              <a:r>
                <a:rPr lang="ko-KR" altLang="en-US" sz="900" smtClean="0">
                  <a:solidFill>
                    <a:schemeClr val="bg1"/>
                  </a:solidFill>
                </a:rPr>
                <a:t>일 </a:t>
              </a:r>
              <a:r>
                <a:rPr lang="ko-KR" altLang="en-US" sz="900" dirty="0">
                  <a:solidFill>
                    <a:schemeClr val="bg1"/>
                  </a:solidFill>
                </a:rPr>
                <a:t>점검 </a:t>
              </a:r>
              <a:r>
                <a:rPr lang="ko-KR" altLang="en-US" sz="900">
                  <a:solidFill>
                    <a:schemeClr val="bg1"/>
                  </a:solidFill>
                </a:rPr>
                <a:t>전까지 </a:t>
              </a:r>
              <a:r>
                <a:rPr lang="ko-KR" altLang="en-US" sz="900" smtClean="0">
                  <a:solidFill>
                    <a:schemeClr val="bg1"/>
                  </a:solidFill>
                </a:rPr>
                <a:t>루돌프</a:t>
              </a:r>
              <a:r>
                <a:rPr lang="ko-KR" altLang="en-US" sz="900" smtClean="0">
                  <a:solidFill>
                    <a:schemeClr val="bg1"/>
                  </a:solidFill>
                </a:rPr>
                <a:t>를 </a:t>
              </a:r>
              <a:r>
                <a:rPr lang="en-US" altLang="ko-KR" sz="900" dirty="0">
                  <a:solidFill>
                    <a:schemeClr val="bg1"/>
                  </a:solidFill>
                </a:rPr>
                <a:t>‘</a:t>
              </a:r>
              <a:r>
                <a:rPr lang="ko-KR" altLang="en-US" sz="900" dirty="0" err="1">
                  <a:solidFill>
                    <a:schemeClr val="bg1"/>
                  </a:solidFill>
                </a:rPr>
                <a:t>캡슐머신</a:t>
              </a:r>
              <a:r>
                <a:rPr lang="en-US" altLang="ko-KR" sz="900" dirty="0">
                  <a:solidFill>
                    <a:schemeClr val="bg1"/>
                  </a:solidFill>
                </a:rPr>
                <a:t>’</a:t>
              </a:r>
              <a:r>
                <a:rPr lang="ko-KR" altLang="en-US" sz="900" dirty="0">
                  <a:solidFill>
                    <a:schemeClr val="bg1"/>
                  </a:solidFill>
                </a:rPr>
                <a:t>에서 획득할 수 있습니다</a:t>
              </a:r>
              <a:r>
                <a:rPr lang="en-US" altLang="ko-KR" sz="900" dirty="0">
                  <a:solidFill>
                    <a:schemeClr val="bg1"/>
                  </a:solidFill>
                </a:rPr>
                <a:t>.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 rot="20700000">
              <a:off x="2124407" y="1961186"/>
              <a:ext cx="2824812" cy="523220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ko-KR" altLang="en-US" sz="2800" b="1" dirty="0" err="1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루돌프</a:t>
              </a:r>
              <a:r>
                <a:rPr lang="ko-KR" altLang="en-US" sz="2800" b="1" dirty="0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 </a:t>
              </a:r>
              <a:r>
                <a:rPr lang="ko-KR" altLang="en-US" sz="2800" b="1" dirty="0" err="1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사슴코는</a:t>
              </a:r>
              <a:endParaRPr lang="ko-KR" alt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 rot="20700000">
              <a:off x="3922149" y="1846652"/>
              <a:ext cx="3209533" cy="52322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/>
              </a:prstTxWarp>
              <a:spAutoFit/>
            </a:bodyPr>
            <a:lstStyle/>
            <a:p>
              <a:r>
                <a:rPr lang="ko-KR" altLang="en-US" sz="2800" b="1" dirty="0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매우 반짝이는 코</a:t>
              </a:r>
              <a:r>
                <a:rPr lang="en-US" altLang="ko-KR" sz="2800" b="1" dirty="0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~</a:t>
              </a:r>
              <a:endParaRPr lang="ko-KR" altLang="en-US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0" y="10742"/>
            <a:ext cx="7338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크리스마스 무늬 벽을 배경으로 사용하고</a:t>
            </a:r>
            <a:r>
              <a:rPr lang="en-US" altLang="ko-KR" sz="1600" dirty="0" smtClean="0"/>
              <a:t>,</a:t>
            </a:r>
            <a:br>
              <a:rPr lang="en-US" altLang="ko-KR" sz="1600" dirty="0" smtClean="0"/>
            </a:br>
            <a:r>
              <a:rPr lang="ko-KR" altLang="en-US" sz="1600" smtClean="0"/>
              <a:t>벽에 붙어 있는 커다란 창문 바깥에 루돌프들이 썰매를 끄는 모습을 보여 준다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" y="3270896"/>
            <a:ext cx="1345240" cy="553998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위 아래로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smtClean="0"/>
              <a:t>겨우 </a:t>
            </a:r>
            <a:r>
              <a:rPr lang="ko-KR" altLang="en-US" sz="1000" dirty="0" smtClean="0"/>
              <a:t>살이 </a:t>
            </a:r>
            <a:r>
              <a:rPr lang="ko-KR" altLang="en-US" sz="1000" smtClean="0"/>
              <a:t>풀 장식이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smtClean="0"/>
              <a:t>붙어 </a:t>
            </a:r>
            <a:r>
              <a:rPr lang="ko-KR" altLang="en-US" sz="1000" dirty="0" smtClean="0"/>
              <a:t>있다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cxnSp>
        <p:nvCxnSpPr>
          <p:cNvPr id="12" name="직선 화살표 연결선 11"/>
          <p:cNvCxnSpPr>
            <a:stCxn id="3" idx="3"/>
          </p:cNvCxnSpPr>
          <p:nvPr/>
        </p:nvCxnSpPr>
        <p:spPr>
          <a:xfrm flipV="1">
            <a:off x="1429060" y="1661160"/>
            <a:ext cx="453080" cy="188673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52" name="직선 화살표 연결선 51"/>
          <p:cNvCxnSpPr>
            <a:stCxn id="3" idx="3"/>
          </p:cNvCxnSpPr>
          <p:nvPr/>
        </p:nvCxnSpPr>
        <p:spPr>
          <a:xfrm>
            <a:off x="1429060" y="3547895"/>
            <a:ext cx="658820" cy="19918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53" name="TextBox 52"/>
          <p:cNvSpPr txBox="1"/>
          <p:nvPr/>
        </p:nvSpPr>
        <p:spPr>
          <a:xfrm>
            <a:off x="4058369" y="885849"/>
            <a:ext cx="2662909" cy="246221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창 밖에 </a:t>
            </a:r>
            <a:r>
              <a:rPr lang="ko-KR" altLang="en-US" sz="1000" dirty="0" err="1" smtClean="0"/>
              <a:t>루돌프들이</a:t>
            </a:r>
            <a:r>
              <a:rPr lang="ko-KR" altLang="en-US" sz="1000" dirty="0" smtClean="0"/>
              <a:t> 선물 썰매를 끌고 있다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cxnSp>
        <p:nvCxnSpPr>
          <p:cNvPr id="54" name="직선 화살표 연결선 53"/>
          <p:cNvCxnSpPr>
            <a:stCxn id="53" idx="2"/>
          </p:cNvCxnSpPr>
          <p:nvPr/>
        </p:nvCxnSpPr>
        <p:spPr>
          <a:xfrm flipH="1">
            <a:off x="4640580" y="1132070"/>
            <a:ext cx="749244" cy="107773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57" name="TextBox 56"/>
          <p:cNvSpPr txBox="1"/>
          <p:nvPr/>
        </p:nvSpPr>
        <p:spPr>
          <a:xfrm>
            <a:off x="10428957" y="3408739"/>
            <a:ext cx="1284327" cy="553998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ko-KR" altLang="en-US" sz="1000" dirty="0" smtClean="0"/>
              <a:t>초록</a:t>
            </a:r>
            <a:r>
              <a:rPr lang="en-US" altLang="ko-KR" sz="1000" dirty="0" smtClean="0"/>
              <a:t>/</a:t>
            </a:r>
            <a:r>
              <a:rPr lang="ko-KR" altLang="en-US" sz="1000" smtClean="0"/>
              <a:t>빨강으로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체크무늬 벽이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배경으로 사용된다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cxnSp>
        <p:nvCxnSpPr>
          <p:cNvPr id="58" name="직선 화살표 연결선 57"/>
          <p:cNvCxnSpPr>
            <a:stCxn id="57" idx="1"/>
          </p:cNvCxnSpPr>
          <p:nvPr/>
        </p:nvCxnSpPr>
        <p:spPr>
          <a:xfrm flipH="1">
            <a:off x="9794652" y="3685738"/>
            <a:ext cx="63430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59" name="TextBox 58"/>
          <p:cNvSpPr txBox="1"/>
          <p:nvPr/>
        </p:nvSpPr>
        <p:spPr>
          <a:xfrm>
            <a:off x="7435894" y="713651"/>
            <a:ext cx="1858201" cy="400110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ko-KR" altLang="en-US" sz="1000" dirty="0" smtClean="0"/>
              <a:t>노래를 부르고 있다는 느낌을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물결 무늬로 표현한다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cxnSp>
        <p:nvCxnSpPr>
          <p:cNvPr id="60" name="직선 화살표 연결선 59"/>
          <p:cNvCxnSpPr>
            <a:stCxn id="59" idx="1"/>
          </p:cNvCxnSpPr>
          <p:nvPr/>
        </p:nvCxnSpPr>
        <p:spPr>
          <a:xfrm flipH="1">
            <a:off x="6614994" y="913706"/>
            <a:ext cx="820900" cy="93157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290326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2272" y="791089"/>
            <a:ext cx="4557816" cy="2949549"/>
            <a:chOff x="2655784" y="2012863"/>
            <a:chExt cx="4557816" cy="2949549"/>
          </a:xfrm>
        </p:grpSpPr>
        <p:sp>
          <p:nvSpPr>
            <p:cNvPr id="7" name="직사각형 6"/>
            <p:cNvSpPr/>
            <p:nvPr/>
          </p:nvSpPr>
          <p:spPr>
            <a:xfrm>
              <a:off x="2697814" y="2038072"/>
              <a:ext cx="4515785" cy="292434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2695575" y="2038350"/>
              <a:ext cx="3686175" cy="2895600"/>
            </a:xfrm>
            <a:custGeom>
              <a:avLst/>
              <a:gdLst>
                <a:gd name="connsiteX0" fmla="*/ 3686175 w 3686175"/>
                <a:gd name="connsiteY0" fmla="*/ 2895600 h 2895600"/>
                <a:gd name="connsiteX1" fmla="*/ 3162300 w 3686175"/>
                <a:gd name="connsiteY1" fmla="*/ 1171575 h 2895600"/>
                <a:gd name="connsiteX2" fmla="*/ 1885950 w 3686175"/>
                <a:gd name="connsiteY2" fmla="*/ 0 h 2895600"/>
                <a:gd name="connsiteX3" fmla="*/ 0 w 3686175"/>
                <a:gd name="connsiteY3" fmla="*/ 9525 h 2895600"/>
                <a:gd name="connsiteX4" fmla="*/ 9525 w 3686175"/>
                <a:gd name="connsiteY4" fmla="*/ 2886075 h 2895600"/>
                <a:gd name="connsiteX5" fmla="*/ 3686175 w 3686175"/>
                <a:gd name="connsiteY5" fmla="*/ 2895600 h 289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86175" h="2895600">
                  <a:moveTo>
                    <a:pt x="3686175" y="2895600"/>
                  </a:moveTo>
                  <a:lnTo>
                    <a:pt x="3162300" y="1171575"/>
                  </a:lnTo>
                  <a:lnTo>
                    <a:pt x="1885950" y="0"/>
                  </a:lnTo>
                  <a:lnTo>
                    <a:pt x="0" y="9525"/>
                  </a:lnTo>
                  <a:lnTo>
                    <a:pt x="9525" y="2886075"/>
                  </a:lnTo>
                  <a:lnTo>
                    <a:pt x="3686175" y="2895600"/>
                  </a:lnTo>
                  <a:close/>
                </a:path>
              </a:pathLst>
            </a:custGeom>
            <a:ln>
              <a:solidFill>
                <a:srgbClr val="00206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639676" y="2320895"/>
              <a:ext cx="1552019" cy="2544823"/>
              <a:chOff x="-2072579" y="-4587743"/>
              <a:chExt cx="7131486" cy="11693394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718" t="12500" r="22594" b="7917"/>
              <a:stretch/>
            </p:blipFill>
            <p:spPr>
              <a:xfrm>
                <a:off x="856344" y="-4587743"/>
                <a:ext cx="2543175" cy="5457827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78" t="16521" r="21650" b="7647"/>
              <a:stretch/>
            </p:blipFill>
            <p:spPr>
              <a:xfrm>
                <a:off x="2477630" y="-1974214"/>
                <a:ext cx="2581277" cy="5200651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21" t="15417" r="20230" b="2777"/>
              <a:stretch/>
            </p:blipFill>
            <p:spPr>
              <a:xfrm>
                <a:off x="2415529" y="1495425"/>
                <a:ext cx="2638425" cy="5610226"/>
              </a:xfrm>
              <a:prstGeom prst="rect">
                <a:avLst/>
              </a:prstGeom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79" r="16585" b="22222"/>
              <a:stretch/>
            </p:blipFill>
            <p:spPr>
              <a:xfrm>
                <a:off x="-2072579" y="-2018128"/>
                <a:ext cx="2905126" cy="5334001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43" t="20660" r="15743"/>
              <a:stretch/>
            </p:blipFill>
            <p:spPr>
              <a:xfrm>
                <a:off x="-233422" y="469499"/>
                <a:ext cx="2652582" cy="5441092"/>
              </a:xfrm>
              <a:prstGeom prst="rect">
                <a:avLst/>
              </a:prstGeom>
            </p:spPr>
          </p:pic>
        </p:grpSp>
        <p:pic>
          <p:nvPicPr>
            <p:cNvPr id="11" name="Picture 2" descr="ì°í ì°ë§¤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50" b="91500" l="692" r="100000">
                          <a14:foregroundMark x1="6538" y1="63417" x2="5769" y2="76417"/>
                          <a14:foregroundMark x1="4077" y1="66333" x2="7077" y2="80500"/>
                          <a14:foregroundMark x1="4308" y1="65500" x2="12692" y2="59833"/>
                          <a14:foregroundMark x1="5077" y1="78833" x2="10615" y2="81167"/>
                          <a14:foregroundMark x1="14692" y1="57000" x2="4077" y2="64250"/>
                          <a14:backgroundMark x1="31077" y1="71083" x2="63462" y2="86250"/>
                          <a14:backgroundMark x1="74308" y1="64750" x2="70923" y2="76250"/>
                          <a14:backgroundMark x1="83385" y1="64250" x2="90769" y2="74250"/>
                          <a14:backgroundMark x1="9462" y1="49667" x2="3615" y2="55083"/>
                          <a14:backgroundMark x1="9462" y1="53833" x2="3923" y2="59500"/>
                          <a14:backgroundMark x1="1154" y1="60417" x2="1692" y2="82750"/>
                          <a14:backgroundMark x1="17154" y1="52083" x2="11769" y2="49333"/>
                          <a14:backgroundMark x1="22000" y1="52500" x2="17923" y2="47000"/>
                          <a14:backgroundMark x1="30308" y1="59833" x2="34385" y2="61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92" b="7437"/>
            <a:stretch/>
          </p:blipFill>
          <p:spPr bwMode="auto">
            <a:xfrm>
              <a:off x="2757330" y="2209042"/>
              <a:ext cx="1521140" cy="1139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í¬ë¦¬ì¤ë§ì¤ í¸ë¦¬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86" t="9805" r="29826" b="55630"/>
            <a:stretch/>
          </p:blipFill>
          <p:spPr bwMode="auto">
            <a:xfrm>
              <a:off x="4970359" y="2038350"/>
              <a:ext cx="1229577" cy="1344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í¬ë¦¬ì¤ë§ì¤ í¸ë¦¬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86" r="29826" b="55630"/>
            <a:stretch/>
          </p:blipFill>
          <p:spPr bwMode="auto">
            <a:xfrm>
              <a:off x="5334261" y="3103188"/>
              <a:ext cx="1229577" cy="1726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í¬ë¦¬ì¤ë§ì¤ í¸ë¦¬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86" r="29826" b="55630"/>
            <a:stretch/>
          </p:blipFill>
          <p:spPr bwMode="auto">
            <a:xfrm>
              <a:off x="2655784" y="2961805"/>
              <a:ext cx="1229577" cy="1726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2692947" y="2028738"/>
              <a:ext cx="4520653" cy="2921087"/>
            </a:xfrm>
            <a:prstGeom prst="rect">
              <a:avLst/>
            </a:prstGeom>
            <a:noFill/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4067449" y="2028738"/>
              <a:ext cx="0" cy="2921087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15" idx="3"/>
              <a:endCxn id="15" idx="1"/>
            </p:cNvCxnSpPr>
            <p:nvPr/>
          </p:nvCxnSpPr>
          <p:spPr>
            <a:xfrm flipH="1">
              <a:off x="2692947" y="3489282"/>
              <a:ext cx="4520653" cy="0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715274" y="2012863"/>
              <a:ext cx="0" cy="2921087"/>
            </a:xfrm>
            <a:prstGeom prst="line">
              <a:avLst/>
            </a:prstGeom>
            <a:ln w="762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포인트가 5개인 별 18"/>
            <p:cNvSpPr/>
            <p:nvPr/>
          </p:nvSpPr>
          <p:spPr>
            <a:xfrm>
              <a:off x="6353175" y="3579583"/>
              <a:ext cx="378056" cy="378056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753225" y="2998558"/>
              <a:ext cx="378056" cy="378056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포인트가 5개인 별 20"/>
            <p:cNvSpPr/>
            <p:nvPr/>
          </p:nvSpPr>
          <p:spPr>
            <a:xfrm>
              <a:off x="5953125" y="2265133"/>
              <a:ext cx="378056" cy="378056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달 21"/>
            <p:cNvSpPr/>
            <p:nvPr/>
          </p:nvSpPr>
          <p:spPr>
            <a:xfrm>
              <a:off x="6305550" y="2252664"/>
              <a:ext cx="457200" cy="914400"/>
            </a:xfrm>
            <a:prstGeom prst="moo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6286853" y="3100846"/>
              <a:ext cx="320492" cy="320492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4991453" y="2167396"/>
              <a:ext cx="320492" cy="320492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5762978" y="3615196"/>
              <a:ext cx="320492" cy="320492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5229578" y="2786521"/>
              <a:ext cx="320492" cy="320492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4048478" y="3786646"/>
              <a:ext cx="320492" cy="320492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3286478" y="3872371"/>
              <a:ext cx="320492" cy="320492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2848328" y="4110496"/>
              <a:ext cx="320492" cy="320492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3181703" y="3148471"/>
              <a:ext cx="320492" cy="320492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829528" y="4339096"/>
              <a:ext cx="320492" cy="320492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6620228" y="4148596"/>
              <a:ext cx="320492" cy="320492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6172553" y="2319796"/>
              <a:ext cx="320492" cy="320492"/>
            </a:xfrm>
            <a:prstGeom prst="ellipse">
              <a:avLst/>
            </a:prstGeom>
            <a:ln>
              <a:noFill/>
            </a:ln>
            <a:effectLst>
              <a:softEdge rad="6350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4082" y="616630"/>
            <a:ext cx="2158171" cy="1950889"/>
          </a:xfrm>
          <a:prstGeom prst="rect">
            <a:avLst/>
          </a:prstGeom>
        </p:spPr>
      </p:pic>
      <p:pic>
        <p:nvPicPr>
          <p:cNvPr id="3076" name="Picture 4" descr="ë£¨ëí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" r="4392"/>
          <a:stretch/>
        </p:blipFill>
        <p:spPr bwMode="auto">
          <a:xfrm>
            <a:off x="7971878" y="3790060"/>
            <a:ext cx="4221895" cy="297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0" y="10742"/>
            <a:ext cx="6901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눈 내리는 밤을 배경으로 </a:t>
            </a:r>
            <a:r>
              <a:rPr lang="ko-KR" altLang="en-US" sz="1600" dirty="0" err="1" smtClean="0"/>
              <a:t>눈덮힌</a:t>
            </a:r>
            <a:r>
              <a:rPr lang="ko-KR" altLang="en-US" sz="1600" dirty="0" smtClean="0"/>
              <a:t> 산을 </a:t>
            </a:r>
            <a:r>
              <a:rPr lang="ko-KR" altLang="en-US" sz="1600" dirty="0" err="1" smtClean="0"/>
              <a:t>루돌프</a:t>
            </a:r>
            <a:r>
              <a:rPr lang="ko-KR" altLang="en-US" sz="1600" dirty="0" smtClean="0"/>
              <a:t> 선물 썰매가 내려오고 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3080" name="Picture 8" descr="ë£¨ëí ì°ë§¤ì ëí ì´ë¯¸ì§ ê²ìê²°ê³¼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088" y="1643153"/>
            <a:ext cx="2710524" cy="22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í¬ë¦¬ì¤ë§ì¤ ì°½ë°ì ëí ì´ë¯¸ì§ ê²ìê²°ê³¼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562" y="4235180"/>
            <a:ext cx="2666801" cy="150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í¬ë¦¬ì¤ë§ì¤ ì°ì ëí ì´ë¯¸ì§ ê²ìê²°ê³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1" y="4235180"/>
            <a:ext cx="2275328" cy="227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í¬ë¦¬ì¤ë§ì¤ ì°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388" y="4278802"/>
            <a:ext cx="2785902" cy="216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í¬ë¦¬ì¤ë§ì¤ ì°ì ëí ì´ë¯¸ì§ ê²ìê²°ê³¼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732" y="786991"/>
            <a:ext cx="3107797" cy="310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759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0726"/>
            <a:ext cx="2798165" cy="279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í¬ë¦¬ì¤ë§ì¤ ë¬´ë¬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165" y="3580726"/>
            <a:ext cx="3681796" cy="279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¬ë¦¬ì¤ë§ì¤ ë¬´ë¬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961" y="3580726"/>
            <a:ext cx="2634552" cy="263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í¬ë¦¬ì¤ë§ì¤ ë¬´ë¬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52" y="559773"/>
            <a:ext cx="3951827" cy="302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ê´ë ¨ ì´ë¯¸ì§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828" y="559773"/>
            <a:ext cx="3951827" cy="302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ê´ë ¨ ì´ë¯¸ì§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655" y="551793"/>
            <a:ext cx="2865320" cy="28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10742"/>
            <a:ext cx="9145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/>
              <a:t>루돌프</a:t>
            </a:r>
            <a:r>
              <a:rPr lang="ko-KR" altLang="en-US" sz="1600" dirty="0" smtClean="0"/>
              <a:t> 뒤쪽에 아래와 같이 빨강</a:t>
            </a:r>
            <a:r>
              <a:rPr lang="en-US" altLang="ko-KR" sz="1600" dirty="0" smtClean="0"/>
              <a:t>/</a:t>
            </a:r>
            <a:r>
              <a:rPr lang="ko-KR" altLang="en-US" sz="1600" smtClean="0"/>
              <a:t>초록</a:t>
            </a:r>
            <a:r>
              <a:rPr lang="en-US" altLang="ko-KR" sz="1600" dirty="0" smtClean="0"/>
              <a:t> </a:t>
            </a:r>
            <a:r>
              <a:rPr lang="ko-KR" altLang="en-US" sz="1600" smtClean="0"/>
              <a:t>체크 무늬 벽이 있고 위 아래로 겨우 살이 풀이 돋아나 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pic>
        <p:nvPicPr>
          <p:cNvPr id="12" name="Picture 2" descr="í¬ë¦¬ì¤ë§ì¤ ë¬´ë¬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8"/>
          <a:stretch/>
        </p:blipFill>
        <p:spPr bwMode="auto">
          <a:xfrm>
            <a:off x="9145453" y="3417113"/>
            <a:ext cx="2923164" cy="169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892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" t="6966" r="19999" b="21922"/>
          <a:stretch/>
        </p:blipFill>
        <p:spPr>
          <a:xfrm>
            <a:off x="9713956" y="885825"/>
            <a:ext cx="2800866" cy="4876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86475" y="114300"/>
            <a:ext cx="20521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20181127-411585</a:t>
            </a:r>
          </a:p>
          <a:p>
            <a:r>
              <a:rPr lang="en-US" altLang="ko-KR" dirty="0" smtClean="0"/>
              <a:t>20181127-411558</a:t>
            </a:r>
          </a:p>
          <a:p>
            <a:r>
              <a:rPr lang="en-US" altLang="ko-KR" dirty="0" smtClean="0"/>
              <a:t>20181127-411291</a:t>
            </a:r>
          </a:p>
          <a:p>
            <a:r>
              <a:rPr lang="en-US" altLang="ko-KR" dirty="0" smtClean="0"/>
              <a:t>20181127-411408</a:t>
            </a:r>
          </a:p>
          <a:p>
            <a:r>
              <a:rPr lang="en-US" altLang="ko-KR" dirty="0" smtClean="0"/>
              <a:t>20181127-411471</a:t>
            </a:r>
          </a:p>
          <a:p>
            <a:r>
              <a:rPr lang="en-US" altLang="ko-KR" dirty="0"/>
              <a:t>20181126-522277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-1430661" y="-3595688"/>
            <a:ext cx="6484615" cy="10701339"/>
            <a:chOff x="-1430661" y="-3595688"/>
            <a:chExt cx="6484615" cy="1070133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8" t="12500" r="22594" b="7917"/>
            <a:stretch/>
          </p:blipFill>
          <p:spPr>
            <a:xfrm>
              <a:off x="622918" y="-3595688"/>
              <a:ext cx="2543175" cy="54578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8" t="16521" r="21650" b="7647"/>
            <a:stretch/>
          </p:blipFill>
          <p:spPr>
            <a:xfrm>
              <a:off x="2244208" y="-1390651"/>
              <a:ext cx="2581276" cy="520065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21" t="15417" r="20230" b="2777"/>
            <a:stretch/>
          </p:blipFill>
          <p:spPr>
            <a:xfrm>
              <a:off x="2415529" y="1495425"/>
              <a:ext cx="2638425" cy="561022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9" r="16585" b="22222"/>
            <a:stretch/>
          </p:blipFill>
          <p:spPr>
            <a:xfrm>
              <a:off x="-1430661" y="-1609636"/>
              <a:ext cx="2905125" cy="5334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43" t="20660" r="15743"/>
            <a:stretch/>
          </p:blipFill>
          <p:spPr>
            <a:xfrm>
              <a:off x="0" y="1169772"/>
              <a:ext cx="2652584" cy="5441092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664" y="-795123"/>
            <a:ext cx="4554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32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103</Words>
  <Application>Microsoft Office PowerPoint</Application>
  <PresentationFormat>와이드스크린</PresentationFormat>
  <Paragraphs>20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12월 펫 배너 컨셉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128</cp:revision>
  <dcterms:created xsi:type="dcterms:W3CDTF">2018-08-21T02:25:27Z</dcterms:created>
  <dcterms:modified xsi:type="dcterms:W3CDTF">2018-11-27T08:16:40Z</dcterms:modified>
</cp:coreProperties>
</file>